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87074" autoAdjust="0"/>
  </p:normalViewPr>
  <p:slideViewPr>
    <p:cSldViewPr snapToGrid="0">
      <p:cViewPr varScale="1">
        <p:scale>
          <a:sx n="99" d="100"/>
          <a:sy n="99" d="100"/>
        </p:scale>
        <p:origin x="336" y="84"/>
      </p:cViewPr>
      <p:guideLst>
        <p:guide orient="horz" pos="2160"/>
        <p:guide pos="2880"/>
        <p:guide orient="horz" pos="2161"/>
        <p:guide pos="3840"/>
      </p:guideLst>
    </p:cSldViewPr>
  </p:slideViewPr>
  <p:notesTextViewPr>
    <p:cViewPr>
      <p:scale>
        <a:sx n="300" d="100"/>
        <a:sy n="300" d="100"/>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baseline for performance for the 3 important features, Selected Toronto players with the below average performance for those and above average performance for Non-Toronto players.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replacement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built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14432</TotalTime>
  <Words>3461</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Symbol</vt:lpstr>
      <vt:lpstr>맑은 고딕</vt:lpstr>
      <vt:lpstr>Noto Sans</vt:lpstr>
      <vt:lpstr>Arial</vt:lpstr>
      <vt:lpstr>굴림체</vt:lpstr>
      <vt:lpstr>Calibri Light</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489</cp:revision>
  <dcterms:created xsi:type="dcterms:W3CDTF">2010-02-01T08:03:16Z</dcterms:created>
  <dcterms:modified xsi:type="dcterms:W3CDTF">2021-04-14T02:41:19Z</dcterms:modified>
  <cp:category>www.slidemembers.com</cp:category>
</cp:coreProperties>
</file>